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59" r:id="rId2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5ECE"/>
    <a:srgbClr val="8E5414"/>
    <a:srgbClr val="FFC000"/>
    <a:srgbClr val="FF9900"/>
    <a:srgbClr val="FFF7E1"/>
    <a:srgbClr val="F098DF"/>
    <a:srgbClr val="FF9BFF"/>
    <a:srgbClr val="FFB7FF"/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1938" y="36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0791" tIns="45395" rIns="90791" bIns="4539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0791" tIns="45395" rIns="90791" bIns="45395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2018/10/8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91" tIns="45395" rIns="90791" bIns="4539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91" tIns="45395" rIns="90791" bIns="4539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0" cy="495028"/>
          </a:xfrm>
          <a:prstGeom prst="rect">
            <a:avLst/>
          </a:prstGeom>
        </p:spPr>
        <p:txBody>
          <a:bodyPr vert="horz" lIns="90791" tIns="45395" rIns="90791" bIns="4539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7"/>
            <a:ext cx="2918830" cy="495028"/>
          </a:xfrm>
          <a:prstGeom prst="rect">
            <a:avLst/>
          </a:prstGeom>
        </p:spPr>
        <p:txBody>
          <a:bodyPr vert="horz" lIns="90791" tIns="45395" rIns="90791" bIns="45395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7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7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9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8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4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1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6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9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2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0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9EAD-D62A-43D2-880A-129D24482020}"/>
              </a:ext>
            </a:extLst>
          </p:cNvPr>
          <p:cNvSpPr/>
          <p:nvPr/>
        </p:nvSpPr>
        <p:spPr>
          <a:xfrm>
            <a:off x="1410185" y="5958753"/>
            <a:ext cx="4955205" cy="246843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>
          <a:xfrm>
            <a:off x="0" y="-56015"/>
            <a:ext cx="7775575" cy="4541918"/>
          </a:xfrm>
          <a:prstGeom prst="rect">
            <a:avLst/>
          </a:prstGeom>
          <a:pattFill prst="pct90">
            <a:fgClr>
              <a:srgbClr val="FFC000"/>
            </a:fgClr>
            <a:bgClr>
              <a:srgbClr val="FFFF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　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0" y="4276679"/>
            <a:ext cx="7775575" cy="652262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812540" y="6265351"/>
            <a:ext cx="472161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sz="3200" b="1" dirty="0">
              <a:solidFill>
                <a:srgbClr val="FFC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3200" b="1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</a:t>
            </a:r>
            <a:r>
              <a:rPr lang="ja-JP" altLang="en-US" sz="2800" b="1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イベント参加費</a:t>
            </a:r>
            <a:r>
              <a:rPr lang="en-US" altLang="ja-JP" sz="2800" b="1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800" b="1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回半額</a:t>
            </a:r>
          </a:p>
          <a:p>
            <a:r>
              <a:rPr lang="ja-JP" altLang="en-US" sz="2400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en-US" altLang="ja-JP" sz="2400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400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当社主催に限る</a:t>
            </a:r>
            <a:r>
              <a:rPr lang="en-US" altLang="ja-JP" sz="2400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1812540" y="5173923"/>
            <a:ext cx="375936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ja-JP" altLang="en-US" sz="3200" b="1" dirty="0">
              <a:solidFill>
                <a:srgbClr val="FFC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3200" b="1" dirty="0">
              <a:solidFill>
                <a:srgbClr val="FFC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3200" b="1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①入会金</a:t>
            </a:r>
            <a:r>
              <a:rPr lang="en-US" altLang="ja-JP" sz="3200" b="1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3200" b="1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万円</a:t>
            </a:r>
            <a:r>
              <a:rPr lang="en-US" altLang="ja-JP" sz="3200" b="1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OFF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394859" y="387379"/>
            <a:ext cx="59829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日本結婚相談所連盟</a:t>
            </a:r>
            <a:r>
              <a:rPr lang="en-US" altLang="ja-JP" sz="28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(IBJ)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410186" y="10169785"/>
            <a:ext cx="41524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lang="en-US" altLang="ja-JP" sz="1400" b="1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Applause(</a:t>
            </a:r>
            <a:r>
              <a:rPr lang="ja-JP" altLang="en-US" sz="1400" b="1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アプローズ</a:t>
            </a:r>
            <a:r>
              <a:rPr lang="en-US" altLang="ja-JP" sz="1400" b="1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400" b="1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en-US" altLang="ja-JP" sz="1400" b="1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IBJ</a:t>
            </a:r>
            <a:r>
              <a:rPr lang="ja-JP" altLang="en-US" sz="1400" b="1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加盟店です</a:t>
            </a:r>
            <a:endParaRPr kumimoji="1" lang="en-US" altLang="ja-JP" sz="1400" b="1" dirty="0">
              <a:solidFill>
                <a:srgbClr val="FFC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92162" y="8750291"/>
            <a:ext cx="5399089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Applause(</a:t>
            </a:r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アプローズ</a:t>
            </a:r>
            <a:r>
              <a:rPr lang="en-US" altLang="ja-JP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鳥取・米子</a:t>
            </a:r>
          </a:p>
          <a:p>
            <a:r>
              <a:rPr lang="ja-JP" altLang="en-US" sz="1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お問い合わせは右の</a:t>
            </a:r>
            <a:r>
              <a:rPr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QR</a:t>
            </a:r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コードから</a:t>
            </a:r>
          </a:p>
          <a:p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担当</a:t>
            </a:r>
            <a:r>
              <a:rPr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れいばなつえ</a:t>
            </a:r>
            <a:r>
              <a:rPr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090-8718-4006</a:t>
            </a:r>
            <a:endParaRPr lang="ja-JP" altLang="en-US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鳥取本部</a:t>
            </a:r>
            <a:r>
              <a:rPr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0857-31-4437</a:t>
            </a:r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米子支部</a:t>
            </a:r>
            <a:r>
              <a:rPr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0859-21-7979</a:t>
            </a:r>
            <a:endParaRPr lang="ja-JP" altLang="en-US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800" b="1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ja-JP" altLang="en-US" sz="4400" b="1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4400" b="1" dirty="0">
              <a:solidFill>
                <a:srgbClr val="FFC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29772" y="7603000"/>
            <a:ext cx="71378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600" b="1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 </a:t>
            </a:r>
            <a:r>
              <a:rPr lang="ja-JP" altLang="en-US" sz="3600" b="1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</a:t>
            </a:r>
            <a:r>
              <a:rPr lang="ja-JP" altLang="en-US" sz="2800" b="1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ハートグラム無料診断</a:t>
            </a:r>
          </a:p>
          <a:p>
            <a:endParaRPr lang="ja-JP" altLang="en-US" sz="2800" b="1" dirty="0">
              <a:solidFill>
                <a:srgbClr val="FFC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600" b="1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600" b="1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このキャンペーンは、登録時にチラシを見ましたと言われた方に限ります</a:t>
            </a:r>
            <a:r>
              <a:rPr lang="en-US" altLang="ja-JP" sz="1600" b="1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3F80DF0-3173-4EE5-99D3-3241BAD713D1}"/>
              </a:ext>
            </a:extLst>
          </p:cNvPr>
          <p:cNvSpPr/>
          <p:nvPr/>
        </p:nvSpPr>
        <p:spPr>
          <a:xfrm>
            <a:off x="-1016570" y="1058311"/>
            <a:ext cx="7775575" cy="36933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</a:rPr>
              <a:t>会員登録</a:t>
            </a:r>
            <a:r>
              <a:rPr lang="en-US" altLang="ja-JP" sz="5400" b="1" dirty="0">
                <a:ln w="12700" cmpd="sng">
                  <a:solidFill>
                    <a:schemeClr val="accent4"/>
                  </a:solidFill>
                  <a:prstDash val="solid"/>
                </a:ln>
              </a:rPr>
              <a:t>6</a:t>
            </a:r>
            <a:r>
              <a:rPr lang="ja-JP" alt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</a:rPr>
              <a:t>万人</a:t>
            </a:r>
          </a:p>
          <a:p>
            <a:pPr algn="ctr"/>
            <a:r>
              <a:rPr lang="ja-JP" altLang="en-US" sz="4400" b="1" dirty="0">
                <a:ln w="12700" cmpd="sng">
                  <a:solidFill>
                    <a:schemeClr val="accent4"/>
                  </a:solidFill>
                  <a:prstDash val="solid"/>
                </a:ln>
              </a:rPr>
              <a:t>　突破記念！！</a:t>
            </a:r>
          </a:p>
          <a:p>
            <a:pPr algn="ctr"/>
            <a:r>
              <a:rPr lang="ja-JP" altLang="en-US" sz="44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　　　　</a:t>
            </a:r>
            <a:r>
              <a:rPr lang="ja-JP" altLang="en-US" sz="60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キャンペーン</a:t>
            </a:r>
          </a:p>
          <a:p>
            <a:pPr algn="ctr"/>
            <a:r>
              <a:rPr lang="ja-JP" altLang="en-US" sz="44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　　　　</a:t>
            </a:r>
            <a:r>
              <a:rPr lang="en-US" altLang="ja-JP" sz="32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8E5414"/>
                </a:solidFill>
              </a:rPr>
              <a:t>10/5</a:t>
            </a:r>
            <a:r>
              <a:rPr lang="ja-JP" altLang="en-US" sz="32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8E5414"/>
                </a:solidFill>
              </a:rPr>
              <a:t>～</a:t>
            </a:r>
            <a:r>
              <a:rPr lang="en-US" altLang="ja-JP" sz="32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8E5414"/>
                </a:solidFill>
              </a:rPr>
              <a:t>12/30</a:t>
            </a:r>
            <a:r>
              <a:rPr lang="ja-JP" altLang="en-US" sz="32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8E5414"/>
                </a:solidFill>
              </a:rPr>
              <a:t>まで</a:t>
            </a:r>
          </a:p>
          <a:p>
            <a:pPr algn="ctr"/>
            <a:endParaRPr lang="ja-JP" altLang="en-US" sz="32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8E5414"/>
              </a:solidFill>
              <a:effectLst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12ECF472-D490-499A-8295-E37A97F9E9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71" y="2948357"/>
            <a:ext cx="1351167" cy="1351167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233F60C9-C810-4632-899F-85D638A1F5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694" y="3014720"/>
            <a:ext cx="1458912" cy="1261959"/>
          </a:xfrm>
          <a:prstGeom prst="rect">
            <a:avLst/>
          </a:prstGeom>
        </p:spPr>
      </p:pic>
      <p:pic>
        <p:nvPicPr>
          <p:cNvPr id="95" name="図 94">
            <a:extLst>
              <a:ext uri="{FF2B5EF4-FFF2-40B4-BE49-F238E27FC236}">
                <a16:creationId xmlns:a16="http://schemas.microsoft.com/office/drawing/2014/main" id="{FE31CC1C-C6FF-405E-9206-05F47C9AD8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617" y="9227739"/>
            <a:ext cx="919796" cy="919796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18171402-A983-448E-B739-ADAFF87C42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90718">
            <a:off x="5232092" y="-283441"/>
            <a:ext cx="2291411" cy="3171503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65693A9-7C37-41B6-B8B6-9F12B543C578}"/>
              </a:ext>
            </a:extLst>
          </p:cNvPr>
          <p:cNvSpPr/>
          <p:nvPr/>
        </p:nvSpPr>
        <p:spPr>
          <a:xfrm>
            <a:off x="620717" y="4992191"/>
            <a:ext cx="6534161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6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お見合いは結婚への近道です！</a:t>
            </a:r>
          </a:p>
          <a:p>
            <a:pPr algn="ctr"/>
            <a:r>
              <a:rPr lang="ja-JP" altLang="en-U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結婚相談所で沢山の人が結婚しているのをご存知ですか</a:t>
            </a:r>
          </a:p>
          <a:p>
            <a:pPr algn="ctr"/>
            <a:endParaRPr lang="ja-JP" altLang="en-US" sz="3600" b="0" cap="none" spc="0" dirty="0">
              <a:ln w="0"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ja-JP" alt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0186928"/>
      </p:ext>
    </p:extLst>
  </p:cSld>
  <p:clrMapOvr>
    <a:masterClrMapping/>
  </p:clrMapOvr>
</p:sld>
</file>

<file path=ppt/theme/theme1.xml><?xml version="1.0" encoding="utf-8"?>
<a:theme xmlns:a="http://schemas.openxmlformats.org/drawingml/2006/main" name="34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4.potx" id="{8421E573-1620-453D-900A-47797801386C}" vid="{091B5D83-E89C-461B-9A57-9573639EA3E8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34</Template>
  <TotalTime>0</TotalTime>
  <Words>47</Words>
  <Application>Microsoft Office PowerPoint</Application>
  <PresentationFormat>ユーザー設定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Arial</vt:lpstr>
      <vt:lpstr>Calibri</vt:lpstr>
      <vt:lpstr>Calibri Light</vt:lpstr>
      <vt:lpstr>34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2013-07-04T11:52:01Z</dcterms:created>
  <dcterms:modified xsi:type="dcterms:W3CDTF">2018-10-08T02:52:20Z</dcterms:modified>
</cp:coreProperties>
</file>